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9" r:id="rId2"/>
  </p:sldMasterIdLst>
  <p:notesMasterIdLst>
    <p:notesMasterId r:id="rId28"/>
  </p:notesMasterIdLst>
  <p:sldIdLst>
    <p:sldId id="268" r:id="rId3"/>
    <p:sldId id="269" r:id="rId4"/>
    <p:sldId id="266" r:id="rId5"/>
    <p:sldId id="267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0D669-9451-461D-AAEA-F319F91009AB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5CA70-FC21-42DA-8C27-374DBD8DA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6712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1191005" y="878422"/>
            <a:ext cx="4475990" cy="316476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>
            <a:lvl1pPr eaLnBrk="0"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1pPr>
            <a:lvl2pPr marL="742950" indent="-285750" eaLnBrk="0"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2pPr>
            <a:lvl3pPr marL="1143000" indent="-228600" eaLnBrk="0"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3pPr>
            <a:lvl4pPr marL="1600200" indent="-228600" eaLnBrk="0"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4pPr>
            <a:lvl5pPr marL="2057400" indent="-228600" eaLnBrk="0"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defRPr>
                <a:solidFill>
                  <a:schemeClr val="bg1"/>
                </a:solidFill>
                <a:latin typeface="Arial" charset="0"/>
                <a:ea typeface="MS Gothic" charset="-128"/>
              </a:defRPr>
            </a:lvl9pPr>
          </a:lstStyle>
          <a:p>
            <a:pPr defTabSz="393828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</a:pPr>
            <a:endParaRPr lang="ru-RU" smtClean="0">
              <a:solidFill>
                <a:prstClr val="white"/>
              </a:solidFill>
            </a:endParaRPr>
          </a:p>
        </p:txBody>
      </p:sp>
      <p:sp>
        <p:nvSpPr>
          <p:cNvPr id="35843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1061392" y="4350019"/>
            <a:ext cx="4733777" cy="3505539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svetofor4pq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150" y="214313"/>
            <a:ext cx="8799513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76247-BFB1-4819-93BA-5621688F38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681C2-8E63-4D43-9979-E5AFE95742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6669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28DB-3EAB-49EB-93CE-9C2EECA9E4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265C8-9464-40AF-8690-85FAF1A0F2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919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7EE90-A1A7-475B-A13A-BFE0E6A4CB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AEAFF-8DE2-4F4D-90F5-831A42DF97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2907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svetofor4pq.g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150" y="214313"/>
            <a:ext cx="8799513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76247-BFB1-4819-93BA-5621688F38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681C2-8E63-4D43-9979-E5AFE95742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2775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6AEE-E784-4CE5-AE84-2FEA3C7F1E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C1B6B-1799-4C84-85D8-22620F0EA9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155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0DF5-467F-4804-9FA3-1638104184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EE94D-3345-447B-8BC4-68EB2C3614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758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E78E3-1D2C-49DC-BDE7-884EB42BE1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9575-2E5D-4A6F-9594-B6A0611B6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642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662EA-27D6-43DA-8D3E-0C83AEC6A20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E7E98-3365-492C-B59D-FED2002EF2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8463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0A7D-EB5A-4C33-92C0-6BDD6E4EA2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40813-67CE-477E-8750-1F48C933EE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73145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F785B-11D7-47DC-81A4-C4B8C8D49A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D4D6C-C4BA-4C21-B1A7-FA678617C7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898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2E14-5FA1-47AA-BBC6-D8E5EF4D03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C512E-94F1-44A6-8B82-FD4CC62A9F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1052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6AEE-E784-4CE5-AE84-2FEA3C7F1E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C1B6B-1799-4C84-85D8-22620F0EA9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631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03448-AECA-4B62-AF27-6384EE6DB3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E6DE6-EABB-4B52-B8CD-4DA8DB627A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3665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28DB-3EAB-49EB-93CE-9C2EECA9E4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265C8-9464-40AF-8690-85FAF1A0F2D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21647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7EE90-A1A7-475B-A13A-BFE0E6A4CB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AEAFF-8DE2-4F4D-90F5-831A42DF97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0141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480" y="106571"/>
            <a:ext cx="7799040" cy="11362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304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20DF5-467F-4804-9FA3-1638104184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EE94D-3345-447B-8BC4-68EB2C3614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858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E78E3-1D2C-49DC-BDE7-884EB42BE1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9575-2E5D-4A6F-9594-B6A0611B6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6551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662EA-27D6-43DA-8D3E-0C83AEC6A20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E7E98-3365-492C-B59D-FED2002EF2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2992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0A7D-EB5A-4C33-92C0-6BDD6E4EA2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40813-67CE-477E-8750-1F48C933EE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219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F785B-11D7-47DC-81A4-C4B8C8D49A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D4D6C-C4BA-4C21-B1A7-FA678617C7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477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2E14-5FA1-47AA-BBC6-D8E5EF4D03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C512E-94F1-44A6-8B82-FD4CC62A9F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1390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03448-AECA-4B62-AF27-6384EE6DB3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E6DE6-EABB-4B52-B8CD-4DA8DB627A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4761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3C1F11-E914-48B0-A3EA-13C98C7056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029419-64AF-4EC2-A828-347DD41254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089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3C1F11-E914-48B0-A3EA-13C98C7056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01.04.2013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029419-64AF-4EC2-A828-347DD41254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015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 rot="20022172">
            <a:off x="1579754" y="1560778"/>
            <a:ext cx="5795716" cy="2930889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Путешествие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C000"/>
                </a:solidFill>
              </a:rPr>
              <a:t>к жителям </a:t>
            </a:r>
            <a:br>
              <a:rPr lang="ru-RU" sz="4000" b="1" dirty="0" smtClean="0">
                <a:solidFill>
                  <a:srgbClr val="FFC000"/>
                </a:solidFill>
              </a:rPr>
            </a:br>
            <a:r>
              <a:rPr lang="ru-RU" sz="4000" b="1" dirty="0" smtClean="0">
                <a:solidFill>
                  <a:srgbClr val="FFC000"/>
                </a:solidFill>
              </a:rPr>
              <a:t>страны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00B050"/>
                </a:solidFill>
              </a:rPr>
              <a:t>Дорожных знаков.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16750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ВЪЕЗД ЗАПРЕЩЁН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72816"/>
            <a:ext cx="410445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3629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ЖИЛАЯ ЗОНА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603241"/>
            <a:ext cx="3384376" cy="483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17166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ПЕШЕХОДНАЯ ДОРОЖКА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3052" y="2060848"/>
            <a:ext cx="4329228" cy="4329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4099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9816"/>
            <a:ext cx="7653536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ДВИЖЕНИЕ ПЕШЕХОДОВ ЗАПРЕЩЕНО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2816"/>
            <a:ext cx="4631687" cy="463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80396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Ребусы.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МЕТРО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76500"/>
            <a:ext cx="6840760" cy="2536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68905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ТАКСИ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4944"/>
            <a:ext cx="6701730" cy="2680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31502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РАЗВОРОТ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6521710" cy="260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7767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АВТОБУС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4944"/>
            <a:ext cx="6701730" cy="2680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21073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ПЕРЕХОД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52936"/>
            <a:ext cx="6521710" cy="260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501531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ЗНАК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7347" b="68696"/>
          <a:stretch/>
        </p:blipFill>
        <p:spPr bwMode="auto">
          <a:xfrm>
            <a:off x="3347864" y="2708920"/>
            <a:ext cx="2592288" cy="3277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60780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7899" y="620688"/>
            <a:ext cx="4318317" cy="542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146145">
            <a:off x="1483524" y="1345528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049679"/>
            <a:ext cx="1682642" cy="1774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9679">
            <a:off x="6292359" y="4431783"/>
            <a:ext cx="142875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635617">
            <a:off x="2181554" y="4934408"/>
            <a:ext cx="142875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06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ПЕШЕХОД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143" b="84051"/>
          <a:stretch/>
        </p:blipFill>
        <p:spPr bwMode="auto">
          <a:xfrm>
            <a:off x="1331640" y="2924943"/>
            <a:ext cx="6552728" cy="3166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42122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ШОССЕ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592" t="15725" b="68550"/>
          <a:stretch/>
        </p:blipFill>
        <p:spPr bwMode="auto">
          <a:xfrm>
            <a:off x="2411760" y="2636912"/>
            <a:ext cx="4752528" cy="241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3025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МОСТОВАЯ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95" b="47085"/>
          <a:stretch/>
        </p:blipFill>
        <p:spPr bwMode="auto">
          <a:xfrm>
            <a:off x="1835696" y="2976466"/>
            <a:ext cx="6239557" cy="2108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75388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ОСТАНОВКА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449" b="21803"/>
          <a:stretch/>
        </p:blipFill>
        <p:spPr bwMode="auto">
          <a:xfrm>
            <a:off x="1619672" y="2996952"/>
            <a:ext cx="5834062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82648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ПЕРЕКРЁСТОК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231"/>
          <a:stretch/>
        </p:blipFill>
        <p:spPr bwMode="auto">
          <a:xfrm>
            <a:off x="1619671" y="2564904"/>
            <a:ext cx="597995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78460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 rot="20022172">
            <a:off x="1222219" y="3172583"/>
            <a:ext cx="6217963" cy="958550"/>
          </a:xfrm>
        </p:spPr>
        <p:txBody>
          <a:bodyPr/>
          <a:lstStyle/>
          <a:p>
            <a:r>
              <a:rPr lang="ru-RU" sz="4000" b="1" dirty="0" smtClean="0"/>
              <a:t>И большим </a:t>
            </a:r>
            <a:r>
              <a:rPr lang="ru-RU" sz="4000" b="1" dirty="0" smtClean="0"/>
              <a:t>и     маленьким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/>
              <a:t>всем без </a:t>
            </a:r>
            <a:r>
              <a:rPr lang="ru-RU" sz="4000" b="1" dirty="0" err="1" smtClean="0"/>
              <a:t>исключения-нужно</a:t>
            </a:r>
            <a:r>
              <a:rPr lang="ru-RU" sz="4000" b="1" dirty="0" smtClean="0"/>
              <a:t> </a:t>
            </a:r>
            <a:r>
              <a:rPr lang="ru-RU" sz="4000" b="1" dirty="0" smtClean="0"/>
              <a:t>знать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и </a:t>
            </a:r>
            <a:r>
              <a:rPr lang="ru-RU" sz="4000" b="1" dirty="0" smtClean="0"/>
              <a:t>соблюдать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/>
              <a:t>правила движения!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750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465103" y="260648"/>
            <a:ext cx="7689850" cy="2952328"/>
          </a:xfrm>
        </p:spPr>
        <p:txBody>
          <a:bodyPr anchor="ctr"/>
          <a:lstStyle/>
          <a:p>
            <a:pPr marL="0" indent="0" algn="ctr" eaLnBrk="1">
              <a:lnSpc>
                <a:spcPct val="95000"/>
              </a:lnSpc>
              <a:buClr>
                <a:srgbClr val="000000"/>
              </a:buClr>
              <a:buSzPct val="45000"/>
              <a:buNone/>
              <a:tabLst>
                <a:tab pos="0" algn="l"/>
                <a:tab pos="215981" algn="l"/>
                <a:tab pos="623465" algn="l"/>
                <a:tab pos="1030948" algn="l"/>
                <a:tab pos="1438433" algn="l"/>
                <a:tab pos="1845916" algn="l"/>
                <a:tab pos="2253401" algn="l"/>
                <a:tab pos="2660884" algn="l"/>
                <a:tab pos="3068368" algn="l"/>
                <a:tab pos="3475850" algn="l"/>
                <a:tab pos="3883335" algn="l"/>
                <a:tab pos="4290818" algn="l"/>
                <a:tab pos="4698303" algn="l"/>
                <a:tab pos="5105786" algn="l"/>
                <a:tab pos="5513270" algn="l"/>
                <a:tab pos="5920753" algn="l"/>
                <a:tab pos="6328238" algn="l"/>
                <a:tab pos="6735721" algn="l"/>
                <a:tab pos="7143206" algn="l"/>
                <a:tab pos="7550688" algn="l"/>
                <a:tab pos="7958172" algn="l"/>
              </a:tabLst>
            </a:pPr>
            <a:r>
              <a:rPr lang="en-US" sz="3600" b="1" i="1" dirty="0" err="1" smtClean="0">
                <a:solidFill>
                  <a:srgbClr val="FFFF00"/>
                </a:solidFill>
                <a:latin typeface="Times New Roman" pitchFamily="16" charset="0"/>
              </a:rPr>
              <a:t>жёлтый</a:t>
            </a:r>
            <a:r>
              <a:rPr lang="en-US" sz="3600" b="1" i="1" dirty="0" smtClean="0">
                <a:solidFill>
                  <a:srgbClr val="CCCCFF"/>
                </a:solidFill>
                <a:latin typeface="Times New Roman" pitchFamily="16" charset="0"/>
              </a:rPr>
              <a:t>- </a:t>
            </a:r>
            <a:r>
              <a:rPr lang="en-US" sz="3600" b="1" i="1" dirty="0" err="1">
                <a:solidFill>
                  <a:srgbClr val="7030A0"/>
                </a:solidFill>
                <a:latin typeface="Times New Roman" pitchFamily="16" charset="0"/>
              </a:rPr>
              <a:t>хлопки</a:t>
            </a:r>
            <a:r>
              <a:rPr lang="en-US" sz="3600" b="1" i="1" dirty="0">
                <a:solidFill>
                  <a:srgbClr val="7030A0"/>
                </a:solidFill>
                <a:latin typeface="Times New Roman" pitchFamily="16" charset="0"/>
              </a:rPr>
              <a:t> в </a:t>
            </a:r>
            <a:r>
              <a:rPr lang="en-US" sz="3600" b="1" i="1" dirty="0" err="1">
                <a:solidFill>
                  <a:srgbClr val="7030A0"/>
                </a:solidFill>
                <a:latin typeface="Times New Roman" pitchFamily="16" charset="0"/>
              </a:rPr>
              <a:t>ладоши</a:t>
            </a:r>
            <a:r>
              <a:rPr lang="en-US" sz="3600" b="1" i="1" dirty="0">
                <a:solidFill>
                  <a:srgbClr val="CCCCFF"/>
                </a:solidFill>
                <a:latin typeface="Times New Roman" pitchFamily="16" charset="0"/>
              </a:rPr>
              <a:t>;</a:t>
            </a:r>
          </a:p>
          <a:p>
            <a:pPr marL="0" indent="0" algn="ctr" eaLnBrk="1">
              <a:lnSpc>
                <a:spcPct val="95000"/>
              </a:lnSpc>
              <a:buClr>
                <a:srgbClr val="000000"/>
              </a:buClr>
              <a:buSzPct val="45000"/>
              <a:buNone/>
              <a:tabLst>
                <a:tab pos="0" algn="l"/>
                <a:tab pos="215981" algn="l"/>
                <a:tab pos="623465" algn="l"/>
                <a:tab pos="1030948" algn="l"/>
                <a:tab pos="1438433" algn="l"/>
                <a:tab pos="1845916" algn="l"/>
                <a:tab pos="2253401" algn="l"/>
                <a:tab pos="2660884" algn="l"/>
                <a:tab pos="3068368" algn="l"/>
                <a:tab pos="3475850" algn="l"/>
                <a:tab pos="3883335" algn="l"/>
                <a:tab pos="4290818" algn="l"/>
                <a:tab pos="4698303" algn="l"/>
                <a:tab pos="5105786" algn="l"/>
                <a:tab pos="5513270" algn="l"/>
                <a:tab pos="5920753" algn="l"/>
                <a:tab pos="6328238" algn="l"/>
                <a:tab pos="6735721" algn="l"/>
                <a:tab pos="7143206" algn="l"/>
                <a:tab pos="7550688" algn="l"/>
                <a:tab pos="7958172" algn="l"/>
              </a:tabLst>
            </a:pPr>
            <a:r>
              <a:rPr lang="en-US" sz="3600" b="1" i="1" dirty="0" err="1">
                <a:solidFill>
                  <a:srgbClr val="00AE00"/>
                </a:solidFill>
                <a:latin typeface="Times New Roman" pitchFamily="16" charset="0"/>
              </a:rPr>
              <a:t>зелёный</a:t>
            </a:r>
            <a:r>
              <a:rPr lang="en-US" sz="3600" b="1" i="1" dirty="0">
                <a:solidFill>
                  <a:srgbClr val="CCCCFF"/>
                </a:solidFill>
                <a:latin typeface="Times New Roman" pitchFamily="16" charset="0"/>
              </a:rPr>
              <a:t>- </a:t>
            </a:r>
            <a:r>
              <a:rPr lang="en-US" sz="3600" b="1" i="1" dirty="0" err="1">
                <a:solidFill>
                  <a:srgbClr val="7030A0"/>
                </a:solidFill>
                <a:latin typeface="Times New Roman" pitchFamily="16" charset="0"/>
              </a:rPr>
              <a:t>ходьба</a:t>
            </a:r>
            <a:r>
              <a:rPr lang="en-US" sz="3600" b="1" i="1" dirty="0">
                <a:solidFill>
                  <a:srgbClr val="7030A0"/>
                </a:solidFill>
                <a:latin typeface="Times New Roman" pitchFamily="16" charset="0"/>
              </a:rPr>
              <a:t> </a:t>
            </a:r>
            <a:r>
              <a:rPr lang="en-US" sz="3600" b="1" i="1" dirty="0" err="1">
                <a:solidFill>
                  <a:srgbClr val="7030A0"/>
                </a:solidFill>
                <a:latin typeface="Times New Roman" pitchFamily="16" charset="0"/>
              </a:rPr>
              <a:t>на</a:t>
            </a:r>
            <a:r>
              <a:rPr lang="en-US" sz="3600" b="1" i="1" dirty="0">
                <a:solidFill>
                  <a:srgbClr val="7030A0"/>
                </a:solidFill>
                <a:latin typeface="Times New Roman" pitchFamily="16" charset="0"/>
              </a:rPr>
              <a:t> </a:t>
            </a:r>
            <a:r>
              <a:rPr lang="en-US" sz="3600" b="1" i="1" dirty="0" err="1">
                <a:solidFill>
                  <a:srgbClr val="7030A0"/>
                </a:solidFill>
                <a:latin typeface="Times New Roman" pitchFamily="16" charset="0"/>
              </a:rPr>
              <a:t>месте</a:t>
            </a:r>
            <a:r>
              <a:rPr lang="en-US" sz="3600" b="1" i="1" dirty="0">
                <a:solidFill>
                  <a:srgbClr val="CCCCFF"/>
                </a:solidFill>
                <a:latin typeface="Times New Roman" pitchFamily="16" charset="0"/>
              </a:rPr>
              <a:t>;</a:t>
            </a:r>
          </a:p>
          <a:p>
            <a:pPr marL="0" indent="0" algn="ctr" eaLnBrk="1">
              <a:lnSpc>
                <a:spcPct val="95000"/>
              </a:lnSpc>
              <a:buClr>
                <a:srgbClr val="000000"/>
              </a:buClr>
              <a:buSzPct val="45000"/>
              <a:buNone/>
              <a:tabLst>
                <a:tab pos="0" algn="l"/>
                <a:tab pos="215981" algn="l"/>
                <a:tab pos="623465" algn="l"/>
                <a:tab pos="1030948" algn="l"/>
                <a:tab pos="1438433" algn="l"/>
                <a:tab pos="1845916" algn="l"/>
                <a:tab pos="2253401" algn="l"/>
                <a:tab pos="2660884" algn="l"/>
                <a:tab pos="3068368" algn="l"/>
                <a:tab pos="3475850" algn="l"/>
                <a:tab pos="3883335" algn="l"/>
                <a:tab pos="4290818" algn="l"/>
                <a:tab pos="4698303" algn="l"/>
                <a:tab pos="5105786" algn="l"/>
                <a:tab pos="5513270" algn="l"/>
                <a:tab pos="5920753" algn="l"/>
                <a:tab pos="6328238" algn="l"/>
                <a:tab pos="6735721" algn="l"/>
                <a:tab pos="7143206" algn="l"/>
                <a:tab pos="7550688" algn="l"/>
                <a:tab pos="7958172" algn="l"/>
              </a:tabLst>
            </a:pPr>
            <a:r>
              <a:rPr lang="en-US" sz="3600" b="1" i="1" dirty="0" err="1">
                <a:solidFill>
                  <a:srgbClr val="FF0000"/>
                </a:solidFill>
                <a:latin typeface="Times New Roman" pitchFamily="16" charset="0"/>
              </a:rPr>
              <a:t>красный</a:t>
            </a:r>
            <a:r>
              <a:rPr lang="en-US" sz="3600" b="1" i="1" dirty="0">
                <a:solidFill>
                  <a:srgbClr val="CCCCFF"/>
                </a:solidFill>
                <a:latin typeface="Times New Roman" pitchFamily="16" charset="0"/>
              </a:rPr>
              <a:t>- </a:t>
            </a:r>
            <a:r>
              <a:rPr lang="en-US" sz="3600" b="1" i="1" dirty="0" err="1">
                <a:solidFill>
                  <a:srgbClr val="7030A0"/>
                </a:solidFill>
                <a:latin typeface="Times New Roman" pitchFamily="16" charset="0"/>
              </a:rPr>
              <a:t>приседания</a:t>
            </a:r>
            <a:r>
              <a:rPr lang="en-US" sz="3600" b="1" i="1" dirty="0">
                <a:solidFill>
                  <a:srgbClr val="7030A0"/>
                </a:solidFill>
                <a:latin typeface="Times New Roman" pitchFamily="16" charset="0"/>
              </a:rPr>
              <a:t>.</a:t>
            </a:r>
          </a:p>
          <a:p>
            <a:pPr marL="0" indent="0" algn="ctr" eaLnBrk="1">
              <a:lnSpc>
                <a:spcPct val="95000"/>
              </a:lnSpc>
              <a:buClr>
                <a:srgbClr val="000000"/>
              </a:buClr>
              <a:buSzPct val="45000"/>
              <a:buNone/>
              <a:tabLst>
                <a:tab pos="0" algn="l"/>
                <a:tab pos="215981" algn="l"/>
                <a:tab pos="623465" algn="l"/>
                <a:tab pos="1030948" algn="l"/>
                <a:tab pos="1438433" algn="l"/>
                <a:tab pos="1845916" algn="l"/>
                <a:tab pos="2253401" algn="l"/>
                <a:tab pos="2660884" algn="l"/>
                <a:tab pos="3068368" algn="l"/>
                <a:tab pos="3475850" algn="l"/>
                <a:tab pos="3883335" algn="l"/>
                <a:tab pos="4290818" algn="l"/>
                <a:tab pos="4698303" algn="l"/>
                <a:tab pos="5105786" algn="l"/>
                <a:tab pos="5513270" algn="l"/>
                <a:tab pos="5920753" algn="l"/>
                <a:tab pos="6328238" algn="l"/>
                <a:tab pos="6735721" algn="l"/>
                <a:tab pos="7143206" algn="l"/>
                <a:tab pos="7550688" algn="l"/>
                <a:tab pos="7958172" algn="l"/>
              </a:tabLst>
            </a:pPr>
            <a:endParaRPr lang="en-US" sz="2400" b="1" i="1" dirty="0">
              <a:solidFill>
                <a:srgbClr val="CCCCFF"/>
              </a:solidFill>
              <a:latin typeface="Times New Roman" pitchFamily="16" charset="0"/>
            </a:endParaRPr>
          </a:p>
        </p:txBody>
      </p:sp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1440" y="2939351"/>
            <a:ext cx="2115360" cy="3751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57020"/>
            <a:ext cx="2404367" cy="316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71209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40" y="-171401"/>
            <a:ext cx="8933048" cy="669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 descr="kolobok0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2510" y="1916832"/>
            <a:ext cx="4104455" cy="3456384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xmlns="" val="179008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ПЕШЕХОДНАЯ ДОРОЖКА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4896544" cy="437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41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ДВИЖЕНИЕ НА ВЕЛОСИПЕДАХ ЗАПРЕЩЕНО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44824"/>
            <a:ext cx="460851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230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ДОРОЖНЫЕ РАБОТЫ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9286" y="1700808"/>
            <a:ext cx="5184576" cy="462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380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ПЕШЕХОДНЫЙ ПЕРЕХОД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408"/>
          <a:stretch/>
        </p:blipFill>
        <p:spPr bwMode="auto">
          <a:xfrm>
            <a:off x="2627784" y="1755169"/>
            <a:ext cx="4680520" cy="4292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9758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ДЕТИ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946" b="16968"/>
          <a:stretch/>
        </p:blipFill>
        <p:spPr bwMode="auto">
          <a:xfrm>
            <a:off x="2411760" y="1660848"/>
            <a:ext cx="4680520" cy="4478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774280"/>
      </p:ext>
    </p:extLst>
  </p:cSld>
  <p:clrMapOvr>
    <a:masterClrMapping/>
  </p:clrMapOvr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</TotalTime>
  <Words>51</Words>
  <Application>Microsoft Office PowerPoint</Application>
  <PresentationFormat>Экран (4:3)</PresentationFormat>
  <Paragraphs>26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2_Тема Office</vt:lpstr>
      <vt:lpstr>3_Тема Office</vt:lpstr>
      <vt:lpstr>Путешествие  к жителям  страны Дорожных знаков.</vt:lpstr>
      <vt:lpstr>Слайд 2</vt:lpstr>
      <vt:lpstr>Слайд 3</vt:lpstr>
      <vt:lpstr>Слайд 4</vt:lpstr>
      <vt:lpstr>ПЕШЕХОДНАЯ ДОРОЖКА</vt:lpstr>
      <vt:lpstr>ДВИЖЕНИЕ НА ВЕЛОСИПЕДАХ ЗАПРЕЩЕНО</vt:lpstr>
      <vt:lpstr>ДОРОЖНЫЕ РАБОТЫ</vt:lpstr>
      <vt:lpstr>ПЕШЕХОДНЫЙ ПЕРЕХОД</vt:lpstr>
      <vt:lpstr>ДЕТИ</vt:lpstr>
      <vt:lpstr>ВЪЕЗД ЗАПРЕЩЁН</vt:lpstr>
      <vt:lpstr>ЖИЛАЯ ЗОНА</vt:lpstr>
      <vt:lpstr>ПЕШЕХОДНАЯ ДОРОЖКА</vt:lpstr>
      <vt:lpstr>ДВИЖЕНИЕ ПЕШЕХОДОВ ЗАПРЕЩЕНО</vt:lpstr>
      <vt:lpstr>Ребусы.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И большим и     маленьким всем без исключения-нужно знать  и соблюдать правила движения!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Татьяна Владимировна</cp:lastModifiedBy>
  <cp:revision>11</cp:revision>
  <dcterms:created xsi:type="dcterms:W3CDTF">2013-03-28T13:05:56Z</dcterms:created>
  <dcterms:modified xsi:type="dcterms:W3CDTF">2013-04-01T02:37:00Z</dcterms:modified>
</cp:coreProperties>
</file>